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8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EFEC-DD16-4480-8834-2D0FE9FAC2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9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81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56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4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1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66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80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0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68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78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36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22350" y="3911600"/>
            <a:ext cx="6870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演題発表に関連し、開示すべき利益相反（</a:t>
            </a:r>
            <a:r>
              <a:rPr kumimoji="1" lang="en-US" altLang="ja-JP" sz="2400" dirty="0" smtClean="0"/>
              <a:t>COI</a:t>
            </a:r>
            <a:r>
              <a:rPr kumimoji="1" lang="ja-JP" altLang="en-US" sz="2400" dirty="0" smtClean="0"/>
              <a:t>）関係にある企業・団体等はありません。</a:t>
            </a:r>
            <a:endParaRPr kumimoji="1" lang="ja-JP" altLang="en-US" sz="2400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2709333" y="6294567"/>
            <a:ext cx="3691467" cy="365125"/>
          </a:xfrm>
        </p:spPr>
        <p:txBody>
          <a:bodyPr/>
          <a:lstStyle/>
          <a:p>
            <a:r>
              <a:rPr kumimoji="1" lang="ja-JP" altLang="en-US" sz="1400" dirty="0" smtClean="0"/>
              <a:t>日本耳鼻咽喉科免疫アレルギー感染症学会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2466" y="1390134"/>
            <a:ext cx="8619068" cy="9694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300" b="1" dirty="0" smtClean="0"/>
              <a:t>日本耳鼻咽喉科免疫</a:t>
            </a:r>
            <a:r>
              <a:rPr kumimoji="1" lang="ja-JP" altLang="en-US" sz="2300" b="1" dirty="0" smtClean="0"/>
              <a:t>アレルギー感染症学会</a:t>
            </a:r>
            <a:r>
              <a:rPr kumimoji="1" lang="ja-JP" altLang="en-US" sz="2300" b="1" dirty="0" smtClean="0"/>
              <a:t>　</a:t>
            </a:r>
            <a:r>
              <a:rPr lang="ja-JP" altLang="en-US" sz="2300" b="1" dirty="0" smtClean="0"/>
              <a:t>利益相反（</a:t>
            </a:r>
            <a:r>
              <a:rPr lang="en-US" altLang="ja-JP" sz="2300" b="1" dirty="0" smtClean="0"/>
              <a:t>COI</a:t>
            </a:r>
            <a:r>
              <a:rPr lang="ja-JP" altLang="en-US" sz="2300" b="1" dirty="0" smtClean="0"/>
              <a:t>）開示</a:t>
            </a:r>
            <a:endParaRPr lang="en-US" altLang="ja-JP" sz="2300" b="1" dirty="0" smtClean="0"/>
          </a:p>
          <a:p>
            <a:pPr algn="ctr"/>
            <a:endParaRPr lang="en-US" altLang="ja-JP" sz="1600" dirty="0" smtClean="0"/>
          </a:p>
          <a:p>
            <a:pPr algn="ctr"/>
            <a:r>
              <a:rPr lang="ja-JP" altLang="en-US" b="1" dirty="0"/>
              <a:t>発表</a:t>
            </a:r>
            <a:r>
              <a:rPr kumimoji="1" lang="ja-JP" altLang="en-US" b="1" dirty="0" smtClean="0"/>
              <a:t>者名：　○○○○、△△△△、□□□□、◇◇◇◇、▽▽▽▽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39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村田 英樹</cp:lastModifiedBy>
  <cp:revision>5</cp:revision>
  <dcterms:created xsi:type="dcterms:W3CDTF">2016-01-28T02:05:52Z</dcterms:created>
  <dcterms:modified xsi:type="dcterms:W3CDTF">2020-07-29T02:21:40Z</dcterms:modified>
</cp:coreProperties>
</file>