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4" autoAdjust="0"/>
    <p:restoredTop sz="94660"/>
  </p:normalViewPr>
  <p:slideViewPr>
    <p:cSldViewPr snapToGrid="0">
      <p:cViewPr varScale="1">
        <p:scale>
          <a:sx n="57" d="100"/>
          <a:sy n="57" d="100"/>
        </p:scale>
        <p:origin x="8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DDB1D-91C0-443B-8FB6-95CB70D64041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514EF-AFC8-47D7-9A0E-6BCFFB95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771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514EF-AFC8-47D7-9A0E-6BCFFB9579A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808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81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563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045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10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66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804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88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80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681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1780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433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D97F1-2C0B-4CA5-A9FB-0EA1286AFA0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36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89467" y="604438"/>
            <a:ext cx="8449733" cy="984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300" b="1" dirty="0" smtClean="0"/>
              <a:t>日本耳鼻咽喉科免疫</a:t>
            </a:r>
            <a:r>
              <a:rPr kumimoji="1" lang="ja-JP" altLang="en-US" sz="2300" b="1" dirty="0" smtClean="0"/>
              <a:t>アレルギー感染症学会</a:t>
            </a:r>
            <a:r>
              <a:rPr kumimoji="1" lang="ja-JP" altLang="en-US" sz="2300" b="1" dirty="0" smtClean="0"/>
              <a:t>　</a:t>
            </a:r>
            <a:r>
              <a:rPr lang="ja-JP" altLang="en-US" sz="2300" b="1" dirty="0" smtClean="0"/>
              <a:t>利益相反（</a:t>
            </a:r>
            <a:r>
              <a:rPr lang="en-US" altLang="ja-JP" sz="2300" b="1" dirty="0" smtClean="0"/>
              <a:t>COI</a:t>
            </a:r>
            <a:r>
              <a:rPr lang="ja-JP" altLang="en-US" sz="2300" b="1" dirty="0" smtClean="0"/>
              <a:t>）開</a:t>
            </a:r>
            <a:r>
              <a:rPr lang="ja-JP" altLang="en-US" sz="2400" b="1" dirty="0" smtClean="0"/>
              <a:t>示</a:t>
            </a:r>
            <a:endParaRPr lang="en-US" altLang="ja-JP" sz="2400" b="1" dirty="0" smtClean="0"/>
          </a:p>
          <a:p>
            <a:pPr algn="ctr"/>
            <a:endParaRPr lang="en-US" altLang="ja-JP" sz="1600" dirty="0" smtClean="0"/>
          </a:p>
          <a:p>
            <a:pPr algn="ctr"/>
            <a:r>
              <a:rPr kumimoji="1" lang="ja-JP" altLang="en-US" b="1" dirty="0" smtClean="0"/>
              <a:t>発表者名：　○○○○、△△△△、□□□□、◇◇◇◇、▽▽▽▽</a:t>
            </a:r>
            <a:endParaRPr kumimoji="1" lang="ja-JP" altLang="en-US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91944" y="1997398"/>
            <a:ext cx="5025532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u="sng" dirty="0" smtClean="0"/>
              <a:t>発表</a:t>
            </a:r>
            <a:r>
              <a:rPr kumimoji="1" lang="ja-JP" altLang="en-US" sz="2500" u="sng" dirty="0" smtClean="0"/>
              <a:t>者全員の利益相反（</a:t>
            </a:r>
            <a:r>
              <a:rPr kumimoji="1" lang="en-US" altLang="ja-JP" sz="2500" u="sng" dirty="0" smtClean="0"/>
              <a:t>COI</a:t>
            </a:r>
            <a:r>
              <a:rPr kumimoji="1" lang="ja-JP" altLang="en-US" sz="2500" u="sng" dirty="0" smtClean="0"/>
              <a:t>）開示</a:t>
            </a:r>
            <a:endParaRPr kumimoji="1" lang="en-US" altLang="ja-JP" sz="2500" u="sng" dirty="0" smtClean="0"/>
          </a:p>
          <a:p>
            <a:endParaRPr lang="en-US" altLang="ja-JP" sz="1000" dirty="0"/>
          </a:p>
          <a:p>
            <a:r>
              <a:rPr kumimoji="1" lang="ja-JP" altLang="en-US" sz="2200" dirty="0" smtClean="0"/>
              <a:t>①役員・顧問・職員：</a:t>
            </a:r>
            <a:r>
              <a:rPr kumimoji="1" lang="en-US" altLang="ja-JP" sz="2200" dirty="0" smtClean="0"/>
              <a:t>	</a:t>
            </a:r>
          </a:p>
          <a:p>
            <a:r>
              <a:rPr lang="ja-JP" altLang="en-US" sz="2200" dirty="0" smtClean="0"/>
              <a:t>②株式の利益：</a:t>
            </a:r>
            <a:r>
              <a:rPr lang="en-US" altLang="ja-JP" sz="2200" dirty="0" smtClean="0"/>
              <a:t>		</a:t>
            </a:r>
          </a:p>
          <a:p>
            <a:r>
              <a:rPr kumimoji="1" lang="ja-JP" altLang="en-US" sz="2200" dirty="0" smtClean="0"/>
              <a:t>③特許使用料：</a:t>
            </a:r>
            <a:r>
              <a:rPr kumimoji="1" lang="en-US" altLang="ja-JP" sz="2200" dirty="0" smtClean="0"/>
              <a:t>		</a:t>
            </a:r>
          </a:p>
          <a:p>
            <a:r>
              <a:rPr lang="ja-JP" altLang="en-US" sz="2200" dirty="0" smtClean="0"/>
              <a:t>④講演料：</a:t>
            </a:r>
            <a:r>
              <a:rPr lang="en-US" altLang="ja-JP" sz="2200" dirty="0" smtClean="0"/>
              <a:t>		</a:t>
            </a:r>
          </a:p>
          <a:p>
            <a:r>
              <a:rPr kumimoji="1" lang="ja-JP" altLang="en-US" sz="2200" dirty="0" smtClean="0"/>
              <a:t>⑤原稿料：</a:t>
            </a:r>
            <a:r>
              <a:rPr kumimoji="1" lang="en-US" altLang="ja-JP" sz="2200" dirty="0" smtClean="0"/>
              <a:t>		</a:t>
            </a:r>
          </a:p>
          <a:p>
            <a:r>
              <a:rPr lang="ja-JP" altLang="en-US" sz="2200" dirty="0" smtClean="0"/>
              <a:t>⑥研究費・助成金：</a:t>
            </a:r>
            <a:r>
              <a:rPr lang="en-US" altLang="ja-JP" sz="2200" dirty="0" smtClean="0"/>
              <a:t>	</a:t>
            </a:r>
          </a:p>
          <a:p>
            <a:r>
              <a:rPr kumimoji="1" lang="ja-JP" altLang="en-US" sz="2200" dirty="0" smtClean="0"/>
              <a:t>⑦奨学寄付金：</a:t>
            </a:r>
            <a:r>
              <a:rPr kumimoji="1" lang="en-US" altLang="ja-JP" sz="2200" dirty="0" smtClean="0"/>
              <a:t>		</a:t>
            </a:r>
          </a:p>
          <a:p>
            <a:r>
              <a:rPr lang="ja-JP" altLang="en-US" sz="2200" dirty="0" smtClean="0"/>
              <a:t>⑧研究員の受入：</a:t>
            </a:r>
            <a:r>
              <a:rPr lang="en-US" altLang="ja-JP" sz="2200" dirty="0" smtClean="0"/>
              <a:t>	</a:t>
            </a:r>
          </a:p>
          <a:p>
            <a:r>
              <a:rPr kumimoji="1" lang="ja-JP" altLang="en-US" sz="2200" dirty="0" smtClean="0"/>
              <a:t>⑨寄付講座所属：</a:t>
            </a:r>
            <a:r>
              <a:rPr kumimoji="1" lang="en-US" altLang="ja-JP" sz="2200" dirty="0" smtClean="0"/>
              <a:t>	</a:t>
            </a:r>
          </a:p>
          <a:p>
            <a:r>
              <a:rPr lang="ja-JP" altLang="en-US" sz="2200" dirty="0" smtClean="0"/>
              <a:t>⑩旅費・贈呈品等：</a:t>
            </a:r>
            <a:r>
              <a:rPr lang="en-US" altLang="ja-JP" sz="2200" dirty="0" smtClean="0"/>
              <a:t>	</a:t>
            </a:r>
            <a:endParaRPr kumimoji="1" lang="ja-JP" altLang="en-US" sz="2200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>
          <a:xfrm>
            <a:off x="2693859" y="6421957"/>
            <a:ext cx="3705482" cy="365125"/>
          </a:xfrm>
        </p:spPr>
        <p:txBody>
          <a:bodyPr/>
          <a:lstStyle/>
          <a:p>
            <a:r>
              <a:rPr kumimoji="1" lang="ja-JP" altLang="en-US" sz="1400" dirty="0" smtClean="0"/>
              <a:t>日本耳鼻咽喉科免疫</a:t>
            </a:r>
            <a:r>
              <a:rPr kumimoji="1" lang="ja-JP" altLang="en-US" sz="1400" dirty="0" smtClean="0"/>
              <a:t>アレルギー感染症学会</a:t>
            </a:r>
            <a:endParaRPr kumimoji="1" lang="ja-JP" altLang="en-US" sz="1400" dirty="0"/>
          </a:p>
        </p:txBody>
      </p:sp>
      <p:sp>
        <p:nvSpPr>
          <p:cNvPr id="6" name="正方形/長方形 5"/>
          <p:cNvSpPr/>
          <p:nvPr/>
        </p:nvSpPr>
        <p:spPr>
          <a:xfrm>
            <a:off x="4408550" y="2850901"/>
            <a:ext cx="4152126" cy="2309478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発表者全員を対象として、左記の開示すべき内容が過去</a:t>
            </a:r>
            <a:r>
              <a:rPr lang="en-US" altLang="ja-JP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年間に該当する項目のみを記載</a:t>
            </a:r>
          </a:p>
          <a:p>
            <a:pPr>
              <a:lnSpc>
                <a:spcPct val="80000"/>
              </a:lnSpc>
            </a:pPr>
            <a:endParaRPr lang="en-US" altLang="ja-JP" sz="20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ja-JP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【</a:t>
            </a: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記載例</a:t>
            </a:r>
            <a:r>
              <a:rPr lang="en-US" altLang="ja-JP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】</a:t>
            </a:r>
            <a:endParaRPr lang="ja-JP" altLang="en-US" sz="20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0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講演料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：　</a:t>
            </a: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＃＃製薬、＊＊製薬</a:t>
            </a:r>
            <a:endParaRPr lang="en-US" altLang="ja-JP" sz="20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原稿料：　</a:t>
            </a:r>
            <a:r>
              <a:rPr lang="en-US" altLang="ja-JP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※※</a:t>
            </a: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製薬　　　  　　　　</a:t>
            </a:r>
            <a:endParaRPr lang="en-US" altLang="ja-JP" sz="20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奨学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寄付金：　</a:t>
            </a: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％％製薬、＆＆製薬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endParaRPr lang="ja-JP" alt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697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69</Words>
  <Application>Microsoft Office PowerPoint</Application>
  <PresentationFormat>画面に合わせる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樋田 真里</dc:creator>
  <cp:lastModifiedBy>村田 英樹</cp:lastModifiedBy>
  <cp:revision>8</cp:revision>
  <dcterms:created xsi:type="dcterms:W3CDTF">2016-01-28T02:05:52Z</dcterms:created>
  <dcterms:modified xsi:type="dcterms:W3CDTF">2020-07-29T02:25:01Z</dcterms:modified>
</cp:coreProperties>
</file>